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56" autoAdjust="0"/>
    <p:restoredTop sz="94660"/>
  </p:normalViewPr>
  <p:slideViewPr>
    <p:cSldViewPr snapToGrid="0">
      <p:cViewPr varScale="1">
        <p:scale>
          <a:sx n="75" d="100"/>
          <a:sy n="75" d="100"/>
        </p:scale>
        <p:origin x="4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38344-1F87-4D8A-B1AD-CB071642702C}" type="datetimeFigureOut">
              <a:rPr lang="en-US" smtClean="0"/>
              <a:t>06/07/2019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6D69-A93A-42E1-BF3C-697225033B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50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38344-1F87-4D8A-B1AD-CB071642702C}" type="datetimeFigureOut">
              <a:rPr lang="en-US" smtClean="0"/>
              <a:t>06/07/2019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6D69-A93A-42E1-BF3C-697225033B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389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38344-1F87-4D8A-B1AD-CB071642702C}" type="datetimeFigureOut">
              <a:rPr lang="en-US" smtClean="0"/>
              <a:t>06/07/2019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6D69-A93A-42E1-BF3C-697225033B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756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38344-1F87-4D8A-B1AD-CB071642702C}" type="datetimeFigureOut">
              <a:rPr lang="en-US" smtClean="0"/>
              <a:t>06/07/2019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6D69-A93A-42E1-BF3C-697225033B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454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38344-1F87-4D8A-B1AD-CB071642702C}" type="datetimeFigureOut">
              <a:rPr lang="en-US" smtClean="0"/>
              <a:t>06/07/2019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6D69-A93A-42E1-BF3C-697225033B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6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38344-1F87-4D8A-B1AD-CB071642702C}" type="datetimeFigureOut">
              <a:rPr lang="en-US" smtClean="0"/>
              <a:t>06/07/2019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6D69-A93A-42E1-BF3C-697225033B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287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38344-1F87-4D8A-B1AD-CB071642702C}" type="datetimeFigureOut">
              <a:rPr lang="en-US" smtClean="0"/>
              <a:t>06/07/2019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6D69-A93A-42E1-BF3C-697225033B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198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38344-1F87-4D8A-B1AD-CB071642702C}" type="datetimeFigureOut">
              <a:rPr lang="en-US" smtClean="0"/>
              <a:t>06/07/2019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6D69-A93A-42E1-BF3C-697225033B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194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38344-1F87-4D8A-B1AD-CB071642702C}" type="datetimeFigureOut">
              <a:rPr lang="en-US" smtClean="0"/>
              <a:t>06/07/2019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6D69-A93A-42E1-BF3C-697225033B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321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38344-1F87-4D8A-B1AD-CB071642702C}" type="datetimeFigureOut">
              <a:rPr lang="en-US" smtClean="0"/>
              <a:t>06/07/2019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6D69-A93A-42E1-BF3C-697225033B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482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38344-1F87-4D8A-B1AD-CB071642702C}" type="datetimeFigureOut">
              <a:rPr lang="en-US" smtClean="0"/>
              <a:t>06/07/2019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6D69-A93A-42E1-BF3C-697225033B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527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38344-1F87-4D8A-B1AD-CB071642702C}" type="datetimeFigureOut">
              <a:rPr lang="en-US" smtClean="0"/>
              <a:t>06/07/2019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76D69-A93A-42E1-BF3C-697225033B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130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42534" y="1313448"/>
            <a:ext cx="2067951" cy="13090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Web</a:t>
            </a:r>
          </a:p>
          <a:p>
            <a:pPr algn="ctr"/>
            <a:r>
              <a:rPr lang="en-US" dirty="0" smtClean="0"/>
              <a:t>QA:  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3784210" y="1313448"/>
            <a:ext cx="2067951" cy="13090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800" dirty="0" smtClean="0"/>
              <a:t>API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>xx</a:t>
            </a:r>
            <a:endParaRPr lang="en-US" sz="1800" dirty="0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6426591" y="1313448"/>
            <a:ext cx="2067951" cy="13090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CSS Code </a:t>
            </a:r>
            <a:br>
              <a:rPr lang="en-US" sz="1800" dirty="0" smtClean="0"/>
            </a:br>
            <a:r>
              <a:rPr lang="en-US" sz="1800" dirty="0" smtClean="0"/>
              <a:t>STAG</a:t>
            </a:r>
            <a:endParaRPr lang="en-US" sz="1800" dirty="0"/>
          </a:p>
        </p:txBody>
      </p:sp>
      <p:sp>
        <p:nvSpPr>
          <p:cNvPr id="7" name="Flowchart: Magnetic Disk 6"/>
          <p:cNvSpPr/>
          <p:nvPr/>
        </p:nvSpPr>
        <p:spPr>
          <a:xfrm>
            <a:off x="9397218" y="1313448"/>
            <a:ext cx="1645920" cy="1309004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CSS Data</a:t>
            </a:r>
          </a:p>
          <a:p>
            <a:pPr algn="ctr"/>
            <a:r>
              <a:rPr lang="en-US" sz="1600" dirty="0" smtClean="0"/>
              <a:t>STAG</a:t>
            </a:r>
            <a:endParaRPr lang="en-US" sz="1600" dirty="0"/>
          </a:p>
        </p:txBody>
      </p:sp>
      <p:cxnSp>
        <p:nvCxnSpPr>
          <p:cNvPr id="9" name="Straight Arrow Connector 8"/>
          <p:cNvCxnSpPr>
            <a:stCxn id="4" idx="3"/>
            <a:endCxn id="5" idx="1"/>
          </p:cNvCxnSpPr>
          <p:nvPr/>
        </p:nvCxnSpPr>
        <p:spPr>
          <a:xfrm>
            <a:off x="3010485" y="1967950"/>
            <a:ext cx="77372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endCxn id="7" idx="2"/>
          </p:cNvCxnSpPr>
          <p:nvPr/>
        </p:nvCxnSpPr>
        <p:spPr>
          <a:xfrm flipV="1">
            <a:off x="8494542" y="1967950"/>
            <a:ext cx="902676" cy="1095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endCxn id="6" idx="1"/>
          </p:cNvCxnSpPr>
          <p:nvPr/>
        </p:nvCxnSpPr>
        <p:spPr>
          <a:xfrm flipV="1">
            <a:off x="5852161" y="1967950"/>
            <a:ext cx="574430" cy="2191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7701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4463</TotalTime>
  <Words>9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API xx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API xx</dc:title>
  <dc:creator>Anoth, Bash</dc:creator>
  <cp:lastModifiedBy>Anoth, Bash</cp:lastModifiedBy>
  <cp:revision>4</cp:revision>
  <dcterms:created xsi:type="dcterms:W3CDTF">2019-06-07T16:30:09Z</dcterms:created>
  <dcterms:modified xsi:type="dcterms:W3CDTF">2019-06-10T18:54:08Z</dcterms:modified>
</cp:coreProperties>
</file>